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5" r:id="rId7"/>
    <p:sldId id="264" r:id="rId8"/>
    <p:sldId id="263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0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1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6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0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5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DD6AA-08A7-0C43-BBBD-3D3928C6CCE5}" type="datetimeFigureOut">
              <a:rPr lang="en-US" smtClean="0"/>
              <a:t>10/11/12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BA738-5587-B84A-AE54-E80026B8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2663365" y="2782669"/>
            <a:ext cx="3817271" cy="1292662"/>
            <a:chOff x="2663365" y="3013502"/>
            <a:chExt cx="3817271" cy="1292662"/>
          </a:xfrm>
        </p:grpSpPr>
        <p:sp>
          <p:nvSpPr>
            <p:cNvPr id="76" name="TextBox 75"/>
            <p:cNvSpPr txBox="1"/>
            <p:nvPr/>
          </p:nvSpPr>
          <p:spPr>
            <a:xfrm>
              <a:off x="3000597" y="3013502"/>
              <a:ext cx="31428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>
                  <a:latin typeface="Segoe UI Light"/>
                  <a:cs typeface="Segoe UI Light"/>
                </a:rPr>
                <a:t>CrowdTruth</a:t>
              </a:r>
              <a:endParaRPr lang="en-US" dirty="0">
                <a:latin typeface="Segoe UI Light"/>
                <a:cs typeface="Segoe UI Ligh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3365" y="3844499"/>
              <a:ext cx="3817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Segoe UI Light"/>
                  <a:cs typeface="Segoe UI Light"/>
                </a:rPr>
                <a:t>Crowdsourced</a:t>
              </a:r>
              <a:r>
                <a:rPr lang="en-US" sz="2400" dirty="0" smtClean="0">
                  <a:latin typeface="Segoe UI Light"/>
                  <a:cs typeface="Segoe UI Light"/>
                </a:rPr>
                <a:t> fact-checking</a:t>
              </a:r>
              <a:endParaRPr lang="en-US" sz="2400" dirty="0">
                <a:latin typeface="Segoe UI Light"/>
                <a:cs typeface="Segoe UI Light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753158" y="5789760"/>
            <a:ext cx="363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 Light"/>
                <a:cs typeface="Segoe UI Light"/>
              </a:rPr>
              <a:t>Tom </a:t>
            </a:r>
            <a:r>
              <a:rPr lang="en-US" sz="2400" dirty="0" err="1" smtClean="0">
                <a:latin typeface="Segoe UI Light"/>
                <a:cs typeface="Segoe UI Light"/>
              </a:rPr>
              <a:t>Lemberg</a:t>
            </a:r>
            <a:r>
              <a:rPr lang="en-US" sz="2400" dirty="0" smtClean="0">
                <a:latin typeface="Segoe UI Light"/>
                <a:cs typeface="Segoe UI Light"/>
              </a:rPr>
              <a:t> and Will Sun</a:t>
            </a:r>
            <a:endParaRPr lang="en-US" sz="2400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696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2905468" y="525573"/>
            <a:ext cx="3333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Segoe UI Light"/>
                <a:cs typeface="Segoe UI Light"/>
              </a:rPr>
              <a:t>Future Work</a:t>
            </a:r>
            <a:endParaRPr lang="en-US" dirty="0">
              <a:latin typeface="Segoe UI Light"/>
              <a:cs typeface="Segoe U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7400" y="1850540"/>
            <a:ext cx="31983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Iterative?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Partitioning</a:t>
            </a:r>
            <a:endParaRPr lang="en-US" sz="2400" dirty="0" smtClean="0">
              <a:latin typeface="Segoe UI Light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Improve v</a:t>
            </a:r>
            <a:r>
              <a:rPr lang="en-US" sz="2400" dirty="0" smtClean="0">
                <a:latin typeface="Segoe UI Light"/>
                <a:cs typeface="Segoe UI Light"/>
              </a:rPr>
              <a:t>isualization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Duplicate sources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Workers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Qualifications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Blocking repeats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Feedback</a:t>
            </a:r>
            <a:endParaRPr lang="en-US" sz="2400" dirty="0" smtClean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843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3" y="2313721"/>
            <a:ext cx="32893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14" y="1606786"/>
            <a:ext cx="2866770" cy="3903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3262" y="3301025"/>
            <a:ext cx="4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033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1476283" y="900290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Identify 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(3-5 facts)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03091" y="595490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855491" y="747890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007891" y="900290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Verify facts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2847883" y="1372054"/>
            <a:ext cx="1160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87471" y="1940439"/>
            <a:ext cx="282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(for each fact, up to 5 facts)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1704073" y="25558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1856473" y="27082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008873" y="28606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Source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20" name="Straight Arrow Connector 19"/>
          <p:cNvCxnSpPr>
            <a:stCxn id="8" idx="2"/>
            <a:endCxn id="32" idx="0"/>
          </p:cNvCxnSpPr>
          <p:nvPr/>
        </p:nvCxnSpPr>
        <p:spPr>
          <a:xfrm flipH="1">
            <a:off x="2694673" y="1843818"/>
            <a:ext cx="1999018" cy="101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spect="1"/>
          </p:cNvSpPr>
          <p:nvPr/>
        </p:nvSpPr>
        <p:spPr>
          <a:xfrm>
            <a:off x="3703091" y="25558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3855491" y="27082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4007891" y="28606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Source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26" name="Straight Arrow Connector 25"/>
          <p:cNvCxnSpPr>
            <a:stCxn id="8" idx="2"/>
            <a:endCxn id="36" idx="0"/>
          </p:cNvCxnSpPr>
          <p:nvPr/>
        </p:nvCxnSpPr>
        <p:spPr>
          <a:xfrm>
            <a:off x="4693691" y="1843818"/>
            <a:ext cx="0" cy="101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>
            <a:spLocks noChangeAspect="1"/>
          </p:cNvSpPr>
          <p:nvPr/>
        </p:nvSpPr>
        <p:spPr>
          <a:xfrm>
            <a:off x="5682671" y="25558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5835071" y="27082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5987471" y="2860615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Source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23" name="Straight Arrow Connector 22"/>
          <p:cNvCxnSpPr>
            <a:stCxn id="8" idx="2"/>
            <a:endCxn id="42" idx="0"/>
          </p:cNvCxnSpPr>
          <p:nvPr/>
        </p:nvCxnSpPr>
        <p:spPr>
          <a:xfrm>
            <a:off x="4693691" y="1843818"/>
            <a:ext cx="1979580" cy="101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Rectangle 44"/>
          <p:cNvSpPr>
            <a:spLocks noChangeAspect="1"/>
          </p:cNvSpPr>
          <p:nvPr/>
        </p:nvSpPr>
        <p:spPr>
          <a:xfrm>
            <a:off x="1704073" y="42921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1856473" y="44445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2008873" y="45969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Vote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3703091" y="42921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3855491" y="44445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4007891" y="45969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Vote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5687126" y="42921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5839526" y="44445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991926" y="4596982"/>
            <a:ext cx="1371600" cy="943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Vote</a:t>
            </a:r>
          </a:p>
          <a:p>
            <a:pPr algn="ctr"/>
            <a:r>
              <a:rPr lang="en-US" sz="1600" dirty="0" smtClean="0">
                <a:latin typeface="Calibri"/>
                <a:cs typeface="Calibri"/>
              </a:rPr>
              <a:t>(3x)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57" name="Straight Arrow Connector 56"/>
          <p:cNvCxnSpPr>
            <a:stCxn id="36" idx="2"/>
            <a:endCxn id="53" idx="0"/>
          </p:cNvCxnSpPr>
          <p:nvPr/>
        </p:nvCxnSpPr>
        <p:spPr>
          <a:xfrm>
            <a:off x="4693691" y="3804143"/>
            <a:ext cx="0" cy="792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2"/>
            <a:endCxn id="56" idx="0"/>
          </p:cNvCxnSpPr>
          <p:nvPr/>
        </p:nvCxnSpPr>
        <p:spPr>
          <a:xfrm>
            <a:off x="6673271" y="3804143"/>
            <a:ext cx="4455" cy="792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2"/>
            <a:endCxn id="47" idx="0"/>
          </p:cNvCxnSpPr>
          <p:nvPr/>
        </p:nvCxnSpPr>
        <p:spPr>
          <a:xfrm>
            <a:off x="2694673" y="3804143"/>
            <a:ext cx="0" cy="792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>
            <a:spLocks noChangeAspect="1"/>
          </p:cNvSpPr>
          <p:nvPr/>
        </p:nvSpPr>
        <p:spPr>
          <a:xfrm>
            <a:off x="3075673" y="5995167"/>
            <a:ext cx="3235226" cy="393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Process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67" name="Straight Arrow Connector 66"/>
          <p:cNvCxnSpPr>
            <a:stCxn id="47" idx="2"/>
            <a:endCxn id="66" idx="0"/>
          </p:cNvCxnSpPr>
          <p:nvPr/>
        </p:nvCxnSpPr>
        <p:spPr>
          <a:xfrm>
            <a:off x="2694673" y="5540510"/>
            <a:ext cx="1998613" cy="454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2"/>
            <a:endCxn id="66" idx="0"/>
          </p:cNvCxnSpPr>
          <p:nvPr/>
        </p:nvCxnSpPr>
        <p:spPr>
          <a:xfrm flipH="1">
            <a:off x="4693286" y="5540510"/>
            <a:ext cx="1984440" cy="454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3" idx="2"/>
            <a:endCxn id="66" idx="0"/>
          </p:cNvCxnSpPr>
          <p:nvPr/>
        </p:nvCxnSpPr>
        <p:spPr>
          <a:xfrm flipH="1">
            <a:off x="4693286" y="5540510"/>
            <a:ext cx="405" cy="454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8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9" grpId="0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11 at 10.48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11 at 10.51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11 at 10.5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9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11 at 10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3691290" y="3013502"/>
            <a:ext cx="1953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Segoe UI Light"/>
                <a:cs typeface="Segoe UI Light"/>
              </a:rPr>
              <a:t>Results</a:t>
            </a:r>
            <a:endParaRPr lang="en-US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524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2361600" y="525573"/>
            <a:ext cx="4420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Segoe UI Light"/>
                <a:cs typeface="Segoe UI Light"/>
              </a:rPr>
              <a:t>Lessons Learned</a:t>
            </a:r>
            <a:endParaRPr lang="en-US" dirty="0">
              <a:latin typeface="Segoe UI Light"/>
              <a:cs typeface="Segoe U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7400" y="1850540"/>
            <a:ext cx="53783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Accuracy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Instructions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Threshold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Quantity</a:t>
            </a:r>
            <a:endParaRPr lang="en-US" sz="2400" dirty="0" smtClean="0">
              <a:latin typeface="Segoe UI Light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Cost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Speed</a:t>
            </a:r>
            <a:endParaRPr lang="en-US" sz="2400" dirty="0">
              <a:latin typeface="Segoe UI Light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Segoe UI Light"/>
                <a:cs typeface="Segoe UI Light"/>
              </a:rPr>
              <a:t>Secondary sources and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138915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87</Words>
  <Application>Microsoft Macintosh PowerPoint</Application>
  <PresentationFormat>On-screen Show (4:3)</PresentationFormat>
  <Paragraphs>40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Sun</dc:creator>
  <cp:lastModifiedBy>Will Sun</cp:lastModifiedBy>
  <cp:revision>18</cp:revision>
  <dcterms:created xsi:type="dcterms:W3CDTF">2012-10-11T12:05:08Z</dcterms:created>
  <dcterms:modified xsi:type="dcterms:W3CDTF">2012-10-11T14:56:43Z</dcterms:modified>
</cp:coreProperties>
</file>